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50691-7AF9-4E04-B0F7-49CD2F610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A58424-DA30-446A-886C-74810C9E8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EF4756-534A-443F-B3E1-CBCD063B1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4CCF37-5444-47DC-AB72-04DC9C58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9B44E0-7360-4C85-9655-69A605CA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1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5BCFF-1C4A-4DA0-9BE4-761C9652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1D6637-5419-4BA5-B56F-AEB98FDD5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41DA09-B859-44E3-8DB8-085E2CEF9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EED17B-D746-494F-844D-7CCCFB9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0B8203-183D-4F63-A9D6-FBDA5B734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8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C6C29E2-E5FD-4504-A9E0-950B5A81D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96B1AF-AB3A-4489-A8E0-C75F89686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0721D5-EB20-4B7C-9952-83D83B8C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8795E6-EC48-4863-AFEB-171F9683E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61B77D-2E79-4CAE-A607-4C39B0D23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29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1E733-148E-401F-8871-F3C3D7B29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B09306-F5E7-4D34-9DC6-F09AB9D43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82B700-9B85-449D-B996-64EDEEDE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22C1ED-D810-4B30-9A81-91FA12DAD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2C1C38-FC77-4EC3-95F1-C5DF6746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BF712-A194-4E66-898E-A9A68A47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3687CE-4021-4F52-BF9F-8BA7B8F84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223FBC-2092-4D8B-92E5-AF0297E9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2C7D50-C9A5-4178-8857-682453BA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B6F213-1609-4D54-9A48-3860E094C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13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8B073-F310-4A96-8128-B49500818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B971B3-4D58-4ECB-BD16-C1DEB20C2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21425B-0363-45BB-A40D-DAB14EF4C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B20881-D173-4DAC-ADDA-29FCE851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B53D30-2C5C-40D3-A194-B7A0FC6A4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75ED1E-8C12-44C2-87F8-89FD555A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36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720AB1-F455-4C5D-AF2F-AC124B67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DEB193-2770-4163-9214-B1F47816F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2A47B6-F328-4C63-8E3E-09490BEAB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A5EEDFB-B8C5-4005-A2A5-1FCDE0AD0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3FE5A8-365D-4C40-92B7-1CFD0CA67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51DB2FB-F1E3-4269-86F2-1C16FE8DC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CB380A2-73B7-4C2A-8B3F-DC51E577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97B5719-1F9D-4ABB-A002-716F56C1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2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EA30E2-DB2E-4F63-92E4-B06566B7E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A9E5C25-4D8B-4D7B-83CF-D59E650B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BD584B-5133-4877-AD76-7C4F6D765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2467AE-44DB-4E03-953A-277DEA0B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0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27A61F-BCB9-4C9B-AAD5-98DE9A20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F277DD5-A447-479A-8524-663464416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C0C0CC-67C6-4DC1-BEB6-8A74F349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93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A4CBC-B8E4-4973-A7D0-24BB76219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F5A4D2-9192-4463-BFCE-2E08B580F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DE84E6-6DD8-4C1D-B352-AB6B723FC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E8D21A-4EAA-4C6E-87C8-F0F497228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D1E7BF-955F-4CCD-B86E-0B35EE06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CF3B96-2D32-4298-A0F6-9678A4D4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24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C6187-604E-4946-BE38-217D1D45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5AD01E-0930-47FC-9333-ABEE05B42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9E6F9D-0325-4DC4-8D66-8A6B7BFB3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6A81C7-A079-46EC-8839-A43D8A935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2D098D-B1F4-450C-B611-330573C3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35D035-0CFD-4BE8-8950-393ADA3F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5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CE9C37-5D91-43CD-BC7C-BA044256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53EE01-EC9A-43B0-A0C7-6A7219468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A4573A-5331-4117-8878-C313493FC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7A34-7A5F-4770-B514-05A6CD2AD882}" type="datetimeFigureOut">
              <a:rPr lang="ru-RU" smtClean="0"/>
              <a:t>29.04.2024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9EB9FD-686B-44D1-AD41-6861928B9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398298-4AC5-4F1A-B032-4A26D1D41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CF15C-3265-4E3F-A69B-8A6EF9D77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3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5BAF9F0-12F0-466C-BC1D-AFE0FE00D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0766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1116EE-05C2-49D7-8DB3-FCD0E01AFBC1}"/>
              </a:ext>
            </a:extLst>
          </p:cNvPr>
          <p:cNvSpPr txBox="1"/>
          <p:nvPr/>
        </p:nvSpPr>
        <p:spPr>
          <a:xfrm>
            <a:off x="4190163" y="894303"/>
            <a:ext cx="763523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Из бланка ответов вносим данные в ячейки, справа от номера вопроса.</a:t>
            </a:r>
          </a:p>
          <a:p>
            <a:r>
              <a:rPr lang="ru-RU" dirty="0"/>
              <a:t>Ответ (+) вносим  1, ответ (-) вносим 2. После внесения всех ответов крутим</a:t>
            </a:r>
          </a:p>
          <a:p>
            <a:r>
              <a:rPr lang="ru-RU" dirty="0"/>
              <a:t>колесико  мыши вниз.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67956CC5-9DE1-473E-92B6-9F8AE8600A14}"/>
              </a:ext>
            </a:extLst>
          </p:cNvPr>
          <p:cNvCxnSpPr>
            <a:stCxn id="4" idx="1"/>
          </p:cNvCxnSpPr>
          <p:nvPr/>
        </p:nvCxnSpPr>
        <p:spPr>
          <a:xfrm flipH="1">
            <a:off x="1045029" y="1355968"/>
            <a:ext cx="3145134" cy="985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28A96F1E-4F44-4A92-AA72-D7376A47E4C9}"/>
              </a:ext>
            </a:extLst>
          </p:cNvPr>
          <p:cNvCxnSpPr>
            <a:stCxn id="4" idx="1"/>
          </p:cNvCxnSpPr>
          <p:nvPr/>
        </p:nvCxnSpPr>
        <p:spPr>
          <a:xfrm flipH="1">
            <a:off x="2100105" y="1355968"/>
            <a:ext cx="2090058" cy="1136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00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844E9C4-DF4E-432B-A09B-42AAC4DE6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549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3D54A6-7FAB-4B90-B59B-57EA29CE4C8F}"/>
              </a:ext>
            </a:extLst>
          </p:cNvPr>
          <p:cNvSpPr txBox="1"/>
          <p:nvPr/>
        </p:nvSpPr>
        <p:spPr>
          <a:xfrm>
            <a:off x="1024932" y="110533"/>
            <a:ext cx="55235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Таблица сразу выдала результаты. Если шкала лжи </a:t>
            </a:r>
          </a:p>
          <a:p>
            <a:r>
              <a:rPr lang="ru-RU" dirty="0"/>
              <a:t>более 5 баллов – тест считается недостоверным. </a:t>
            </a:r>
          </a:p>
          <a:p>
            <a:r>
              <a:rPr lang="ru-RU" dirty="0"/>
              <a:t>И его рекомендуется пройти повторно, через неделю.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4D8FC670-0D48-46BE-8DD1-FEC524B44DB7}"/>
              </a:ext>
            </a:extLst>
          </p:cNvPr>
          <p:cNvCxnSpPr>
            <a:cxnSpLocks/>
          </p:cNvCxnSpPr>
          <p:nvPr/>
        </p:nvCxnSpPr>
        <p:spPr>
          <a:xfrm flipH="1">
            <a:off x="884256" y="1033863"/>
            <a:ext cx="211014" cy="3156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C1B7BADC-9187-48A5-B446-2040AADDF989}"/>
              </a:ext>
            </a:extLst>
          </p:cNvPr>
          <p:cNvCxnSpPr>
            <a:cxnSpLocks/>
          </p:cNvCxnSpPr>
          <p:nvPr/>
        </p:nvCxnSpPr>
        <p:spPr>
          <a:xfrm>
            <a:off x="1095270" y="1033863"/>
            <a:ext cx="421257" cy="3156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19A1B30-EECA-4462-993B-D7E192E03D93}"/>
              </a:ext>
            </a:extLst>
          </p:cNvPr>
          <p:cNvSpPr txBox="1"/>
          <p:nvPr/>
        </p:nvSpPr>
        <p:spPr>
          <a:xfrm>
            <a:off x="3656053" y="1642516"/>
            <a:ext cx="7114127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Таблица высчитала результаты по шкалам экстраверсии и нейротизма</a:t>
            </a:r>
          </a:p>
          <a:p>
            <a:r>
              <a:rPr lang="ru-RU" dirty="0"/>
              <a:t> и дала оценку их величины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9013CCB9-47A9-4EFA-8083-70DB065AE4EB}"/>
              </a:ext>
            </a:extLst>
          </p:cNvPr>
          <p:cNvCxnSpPr>
            <a:cxnSpLocks/>
          </p:cNvCxnSpPr>
          <p:nvPr/>
        </p:nvCxnSpPr>
        <p:spPr>
          <a:xfrm flipH="1">
            <a:off x="989763" y="2288847"/>
            <a:ext cx="2666290" cy="2082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588968B-6C4C-4942-812B-B219FE97D88B}"/>
              </a:ext>
            </a:extLst>
          </p:cNvPr>
          <p:cNvCxnSpPr/>
          <p:nvPr/>
        </p:nvCxnSpPr>
        <p:spPr>
          <a:xfrm flipH="1">
            <a:off x="1024932" y="2288847"/>
            <a:ext cx="2631121" cy="2182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544E840-2DC0-4D12-8D56-381745F90FC2}"/>
              </a:ext>
            </a:extLst>
          </p:cNvPr>
          <p:cNvCxnSpPr>
            <a:cxnSpLocks/>
          </p:cNvCxnSpPr>
          <p:nvPr/>
        </p:nvCxnSpPr>
        <p:spPr>
          <a:xfrm flipH="1">
            <a:off x="1616891" y="2283823"/>
            <a:ext cx="2039162" cy="2285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F325BB27-2B70-44AA-9B21-AA6BE1C04C80}"/>
              </a:ext>
            </a:extLst>
          </p:cNvPr>
          <p:cNvCxnSpPr>
            <a:cxnSpLocks/>
          </p:cNvCxnSpPr>
          <p:nvPr/>
        </p:nvCxnSpPr>
        <p:spPr>
          <a:xfrm flipH="1">
            <a:off x="1516527" y="2288847"/>
            <a:ext cx="2174695" cy="2082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1F73525-67E6-42DA-B9D9-ED5FA61FF2E2}"/>
              </a:ext>
            </a:extLst>
          </p:cNvPr>
          <p:cNvSpPr txBox="1"/>
          <p:nvPr/>
        </p:nvSpPr>
        <p:spPr>
          <a:xfrm>
            <a:off x="3928905" y="2914022"/>
            <a:ext cx="6474721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А также вывела тип темперамента, его номер, и характеристики</a:t>
            </a: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F292A118-E59A-4FC6-9DC1-1D06F6CA0F40}"/>
              </a:ext>
            </a:extLst>
          </p:cNvPr>
          <p:cNvCxnSpPr>
            <a:stCxn id="24" idx="2"/>
          </p:cNvCxnSpPr>
          <p:nvPr/>
        </p:nvCxnSpPr>
        <p:spPr>
          <a:xfrm flipH="1">
            <a:off x="1024932" y="3283354"/>
            <a:ext cx="6141334" cy="12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756B6481-1175-4E6B-BAF1-F173924F86C4}"/>
              </a:ext>
            </a:extLst>
          </p:cNvPr>
          <p:cNvCxnSpPr>
            <a:cxnSpLocks/>
          </p:cNvCxnSpPr>
          <p:nvPr/>
        </p:nvCxnSpPr>
        <p:spPr>
          <a:xfrm flipH="1">
            <a:off x="1788374" y="3283354"/>
            <a:ext cx="5377893" cy="1358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F836D8AB-FCC3-4BEC-9661-F3D0D61EA8D8}"/>
              </a:ext>
            </a:extLst>
          </p:cNvPr>
          <p:cNvCxnSpPr>
            <a:cxnSpLocks/>
          </p:cNvCxnSpPr>
          <p:nvPr/>
        </p:nvCxnSpPr>
        <p:spPr>
          <a:xfrm flipH="1">
            <a:off x="783771" y="3283354"/>
            <a:ext cx="6382497" cy="1940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22ED2DF-89F8-49AC-BFD8-92D1F2DAD3DD}"/>
              </a:ext>
            </a:extLst>
          </p:cNvPr>
          <p:cNvSpPr txBox="1"/>
          <p:nvPr/>
        </p:nvSpPr>
        <p:spPr>
          <a:xfrm>
            <a:off x="5950480" y="3936668"/>
            <a:ext cx="590661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Если будет выбрано сразу 2 типа, то нужно перейти </a:t>
            </a:r>
          </a:p>
          <a:p>
            <a:r>
              <a:rPr lang="ru-RU" dirty="0"/>
              <a:t>на лист «Характер» и выбрать самостоятельно </a:t>
            </a:r>
            <a:r>
              <a:rPr lang="ru-RU" dirty="0" err="1"/>
              <a:t>хар-ки</a:t>
            </a:r>
            <a:r>
              <a:rPr lang="ru-RU" dirty="0"/>
              <a:t> для </a:t>
            </a:r>
          </a:p>
          <a:p>
            <a:r>
              <a:rPr lang="ru-RU" dirty="0"/>
              <a:t>тех типов, которые будут указаны в этой ячейке.</a:t>
            </a:r>
          </a:p>
        </p:txBody>
      </p: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14BC50BA-B726-43EE-9879-B9F6865B9785}"/>
              </a:ext>
            </a:extLst>
          </p:cNvPr>
          <p:cNvCxnSpPr>
            <a:stCxn id="38" idx="1"/>
          </p:cNvCxnSpPr>
          <p:nvPr/>
        </p:nvCxnSpPr>
        <p:spPr>
          <a:xfrm flipH="1">
            <a:off x="3064747" y="4398333"/>
            <a:ext cx="2885733" cy="36458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99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B93CA9-C3DC-41BF-ACAD-2DEB9E9D9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7"/>
            <a:ext cx="12192000" cy="6844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18A54B-4F18-4D92-A031-5A9FC9B52328}"/>
              </a:ext>
            </a:extLst>
          </p:cNvPr>
          <p:cNvSpPr txBox="1"/>
          <p:nvPr/>
        </p:nvSpPr>
        <p:spPr>
          <a:xfrm>
            <a:off x="1989574" y="1215851"/>
            <a:ext cx="48862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Выбрать в графе тип № и посмотреть значение.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DE923E9B-CDA8-4E46-ABE6-225A5A7BB8C1}"/>
              </a:ext>
            </a:extLst>
          </p:cNvPr>
          <p:cNvCxnSpPr>
            <a:stCxn id="4" idx="2"/>
          </p:cNvCxnSpPr>
          <p:nvPr/>
        </p:nvCxnSpPr>
        <p:spPr>
          <a:xfrm flipH="1">
            <a:off x="371789" y="1585183"/>
            <a:ext cx="4060890" cy="4795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897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121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Селевин</dc:creator>
  <cp:lastModifiedBy>Александр Селевин</cp:lastModifiedBy>
  <cp:revision>4</cp:revision>
  <dcterms:created xsi:type="dcterms:W3CDTF">2024-04-29T11:58:10Z</dcterms:created>
  <dcterms:modified xsi:type="dcterms:W3CDTF">2024-04-29T12:24:36Z</dcterms:modified>
</cp:coreProperties>
</file>