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B78D2-D1FE-4A80-A3EA-9AA0747B5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ABDAFF-02BD-45BD-B261-7E0D79FAE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32A11-FF39-40E9-B78B-4060555B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4F5DE5-CB89-44F0-BDBC-763C94EC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17486F-54ED-467E-A945-5398F6A6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9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156B8-A7AC-45B0-9BE2-2C242D27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172D83-01C1-4A41-AB59-0F2D8F5C0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627F7-D39F-4E16-8360-19A9C604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FD5218-C4C6-457C-B187-782A9AA2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94782F-B9F4-4FEB-8DEE-7EDB07FA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4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7EF790-FA6B-451D-8C69-EEEFD3485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D2F630-66BB-47F8-B7AC-860328C48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906E70-DAFB-4ED1-A37F-C56E4A89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A7877-871E-4699-AF48-0BF5E57C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18F6B-316D-4B07-AA63-679A7390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41AF5-9A77-4630-84EB-1277943C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16E53-0F49-4E98-A4C2-C1BC419BC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5CCA02-58C5-4C0C-A97C-CFFC4544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31C18-1D2B-4CD7-81B2-1FBCA8E2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834735-81DB-4622-A5A6-447C0FA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2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F9808-6894-453A-8F37-9F30267A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337C73-F412-41FE-A615-7DF08D221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D7C9A9-80AF-46D3-9051-FF23BFD5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C9E276-A29F-43E5-8BC3-9C591916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66507E-7EEC-469D-8A49-8C67570D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11C53-8914-44F1-B4CE-C2EE15AB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CC06F-C56D-4853-90CC-EA23DB68B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F42E3F-FA78-45C5-9C11-57211D780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79E1CB-EB31-4F7F-B756-48567326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72D406-1851-492E-89FD-962DD347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156731-5562-43CF-A62B-4055E307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3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4C01-79A4-4260-B0C0-E3B41C78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9BCF9F-46E4-4A4F-AA57-718D51A98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974C18-F351-49BA-81C8-C71DB54A0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E563A8-D068-4FCC-8F64-6460FDAA4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EEE514-50AE-4D21-9478-76089D1F2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7083F7-610D-414E-9B5E-23095499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87CBB0-3809-461C-921B-E05A8B59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8AEB05-F4A0-4551-8B2F-6F774215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9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DDC19-C705-421C-B962-1B5441B8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26A6E9-066E-4B44-8FDF-A5E65BF2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380DCA-29C4-4E4E-A385-0D7C3BF2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075698-B549-49C4-89F2-2329567E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2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DCBDA69-088A-40C4-BD28-907BD43D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817698-1F5F-4F31-848C-00460FD2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D752DF-F486-4983-88AF-79C60025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5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44F83-6449-4BC4-B346-F87F0F65F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7FCD57-6028-49C7-9E63-55290AF71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BA44D3-1702-44FC-84C4-85A378C18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FBA82C-A578-4ECA-87E5-B7AD8259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9A25F4-A3AC-4D74-AA43-74DB9485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FF3769-A7B2-4B91-A967-E0D51DE2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7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6F8B3-3EC4-480F-87A9-ECD819FF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EC185A-2DE0-43B1-88B5-AE24BD6CA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5E67AF-45D6-4FE5-942B-CBB4E55A5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731128-9C59-4CB9-9E6F-CB65CE06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DA9EB4-E0F2-4F89-8ADE-1E5C5936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C62587-7474-4E00-BB42-B6607B50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3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468F9-3DD8-4BB6-9475-0656DA5A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D155E-3BE4-45D1-883C-38E479E2C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0B57B1-C8C0-4D9E-A864-FFCB267A3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EEAA-8B02-40FE-9EEE-DD609FF1D3D5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19EB0C-6250-4821-BF66-05CF36F63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54FE03-98BD-4DA5-BC74-6C58A54B8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88F1-BB28-4BCA-9A60-2CC0B1D12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B66BC5-E131-47E1-8B21-8D437259C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39"/>
            <a:ext cx="1073578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248B7-A3F8-4368-8B44-8DE55853DC96}"/>
              </a:ext>
            </a:extLst>
          </p:cNvPr>
          <p:cNvSpPr txBox="1"/>
          <p:nvPr/>
        </p:nvSpPr>
        <p:spPr>
          <a:xfrm>
            <a:off x="663191" y="231112"/>
            <a:ext cx="61784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Введите из бланка ответов значения. Если «да» или «+» то 1,</a:t>
            </a:r>
          </a:p>
          <a:p>
            <a:r>
              <a:rPr lang="ru-RU" dirty="0"/>
              <a:t>Если «нет» или «-» то 2.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0764FEB-BE31-47B4-A274-83D172EB6BE3}"/>
              </a:ext>
            </a:extLst>
          </p:cNvPr>
          <p:cNvCxnSpPr>
            <a:stCxn id="4" idx="2"/>
          </p:cNvCxnSpPr>
          <p:nvPr/>
        </p:nvCxnSpPr>
        <p:spPr>
          <a:xfrm flipH="1">
            <a:off x="1235947" y="877443"/>
            <a:ext cx="2516456" cy="1423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419DCFA0-1DDF-4D45-84AF-A9194AC8A107}"/>
              </a:ext>
            </a:extLst>
          </p:cNvPr>
          <p:cNvCxnSpPr/>
          <p:nvPr/>
        </p:nvCxnSpPr>
        <p:spPr>
          <a:xfrm flipH="1">
            <a:off x="2059912" y="877443"/>
            <a:ext cx="1692490" cy="137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C449B23-3AD8-4D3A-9191-DB4DB0DECE19}"/>
              </a:ext>
            </a:extLst>
          </p:cNvPr>
          <p:cNvCxnSpPr/>
          <p:nvPr/>
        </p:nvCxnSpPr>
        <p:spPr>
          <a:xfrm flipH="1">
            <a:off x="2783393" y="902564"/>
            <a:ext cx="969009" cy="1398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801CFA2-C64E-41D5-96D9-E7FA1CA7DFCD}"/>
              </a:ext>
            </a:extLst>
          </p:cNvPr>
          <p:cNvCxnSpPr>
            <a:stCxn id="4" idx="2"/>
          </p:cNvCxnSpPr>
          <p:nvPr/>
        </p:nvCxnSpPr>
        <p:spPr>
          <a:xfrm flipH="1">
            <a:off x="3597310" y="877443"/>
            <a:ext cx="155093" cy="1423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320642A-9B8E-4FD2-9C0A-80B2766428ED}"/>
              </a:ext>
            </a:extLst>
          </p:cNvPr>
          <p:cNvCxnSpPr>
            <a:stCxn id="4" idx="2"/>
          </p:cNvCxnSpPr>
          <p:nvPr/>
        </p:nvCxnSpPr>
        <p:spPr>
          <a:xfrm>
            <a:off x="3752403" y="877443"/>
            <a:ext cx="663190" cy="137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C769F7-808F-4B8E-A83F-5C8A6A4612C3}"/>
              </a:ext>
            </a:extLst>
          </p:cNvPr>
          <p:cNvSpPr txBox="1"/>
          <p:nvPr/>
        </p:nvSpPr>
        <p:spPr>
          <a:xfrm>
            <a:off x="4712677" y="2584045"/>
            <a:ext cx="62535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Программа вычислит результаты агрессии по каждому типу и</a:t>
            </a:r>
          </a:p>
          <a:p>
            <a:r>
              <a:rPr lang="ru-RU" dirty="0"/>
              <a:t>оценит уровни. И построит график.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327FF51-FE3A-44A6-BF3D-3006B15500C8}"/>
              </a:ext>
            </a:extLst>
          </p:cNvPr>
          <p:cNvCxnSpPr/>
          <p:nvPr/>
        </p:nvCxnSpPr>
        <p:spPr>
          <a:xfrm flipH="1">
            <a:off x="2059912" y="3245618"/>
            <a:ext cx="2652765" cy="18087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7C1E233-833B-4782-8993-27F08C1C3430}"/>
              </a:ext>
            </a:extLst>
          </p:cNvPr>
          <p:cNvCxnSpPr/>
          <p:nvPr/>
        </p:nvCxnSpPr>
        <p:spPr>
          <a:xfrm flipH="1">
            <a:off x="2494175" y="3223903"/>
            <a:ext cx="2218502" cy="1850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01FCA219-5CB0-4CA8-AB38-CB8FF41D506F}"/>
              </a:ext>
            </a:extLst>
          </p:cNvPr>
          <p:cNvCxnSpPr/>
          <p:nvPr/>
        </p:nvCxnSpPr>
        <p:spPr>
          <a:xfrm flipH="1">
            <a:off x="4083998" y="3230376"/>
            <a:ext cx="3755464" cy="22158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654CFC06-0660-4FC4-9D75-4DC12BE98209}"/>
              </a:ext>
            </a:extLst>
          </p:cNvPr>
          <p:cNvCxnSpPr>
            <a:stCxn id="15" idx="2"/>
          </p:cNvCxnSpPr>
          <p:nvPr/>
        </p:nvCxnSpPr>
        <p:spPr>
          <a:xfrm>
            <a:off x="7839463" y="3230376"/>
            <a:ext cx="1294489" cy="2352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B33912-0487-4FFD-9B25-3A2278C6FD19}"/>
              </a:ext>
            </a:extLst>
          </p:cNvPr>
          <p:cNvSpPr txBox="1"/>
          <p:nvPr/>
        </p:nvSpPr>
        <p:spPr>
          <a:xfrm>
            <a:off x="9166822" y="4153625"/>
            <a:ext cx="236988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Крутим колесико вниз</a:t>
            </a:r>
          </a:p>
        </p:txBody>
      </p:sp>
    </p:spTree>
    <p:extLst>
      <p:ext uri="{BB962C8B-B14F-4D97-AF65-F5344CB8AC3E}">
        <p14:creationId xmlns:p14="http://schemas.microsoft.com/office/powerpoint/2010/main" val="210232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24C355-8A6E-4D5F-963B-FBCA0E15C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13" y="0"/>
            <a:ext cx="1053517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6964C2-18AC-4E77-8D7A-5CD15F5F35A9}"/>
              </a:ext>
            </a:extLst>
          </p:cNvPr>
          <p:cNvSpPr txBox="1"/>
          <p:nvPr/>
        </p:nvSpPr>
        <p:spPr>
          <a:xfrm>
            <a:off x="3155182" y="432079"/>
            <a:ext cx="697088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Здесь даны краткие описания каждого из показателей и их значения.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88473114-2807-4D38-B144-9CB2CE821631}"/>
              </a:ext>
            </a:extLst>
          </p:cNvPr>
          <p:cNvCxnSpPr/>
          <p:nvPr/>
        </p:nvCxnSpPr>
        <p:spPr>
          <a:xfrm flipH="1">
            <a:off x="2160396" y="813916"/>
            <a:ext cx="4401178" cy="2833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64BE0517-F186-45DE-AC39-D6D3899EF1D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640624" y="801411"/>
            <a:ext cx="1769846" cy="502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9C79B7E-AEB1-47D3-8935-FFC5A2E3BAD6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640624" y="801411"/>
            <a:ext cx="2734488" cy="562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6867EBF-4202-4C1D-B436-DF1D72E82530}"/>
              </a:ext>
            </a:extLst>
          </p:cNvPr>
          <p:cNvCxnSpPr/>
          <p:nvPr/>
        </p:nvCxnSpPr>
        <p:spPr>
          <a:xfrm flipH="1">
            <a:off x="2065935" y="813916"/>
            <a:ext cx="4574689" cy="3215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DCBAF941-50BD-41C2-8465-517D3B28588C}"/>
              </a:ext>
            </a:extLst>
          </p:cNvPr>
          <p:cNvCxnSpPr>
            <a:stCxn id="4" idx="2"/>
          </p:cNvCxnSpPr>
          <p:nvPr/>
        </p:nvCxnSpPr>
        <p:spPr>
          <a:xfrm flipH="1">
            <a:off x="2160396" y="801411"/>
            <a:ext cx="4480228" cy="3650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C80FB9D-7AE2-4DC1-9C40-438C864677F3}"/>
              </a:ext>
            </a:extLst>
          </p:cNvPr>
          <p:cNvCxnSpPr/>
          <p:nvPr/>
        </p:nvCxnSpPr>
        <p:spPr>
          <a:xfrm flipH="1">
            <a:off x="2924070" y="813916"/>
            <a:ext cx="3716554" cy="4129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7EC3E6F5-7AC7-46FA-94FF-A42C79EB29C4}"/>
              </a:ext>
            </a:extLst>
          </p:cNvPr>
          <p:cNvCxnSpPr>
            <a:stCxn id="4" idx="2"/>
          </p:cNvCxnSpPr>
          <p:nvPr/>
        </p:nvCxnSpPr>
        <p:spPr>
          <a:xfrm flipH="1">
            <a:off x="3858567" y="801411"/>
            <a:ext cx="2782057" cy="4634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682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2</cp:revision>
  <dcterms:created xsi:type="dcterms:W3CDTF">2024-04-25T16:16:59Z</dcterms:created>
  <dcterms:modified xsi:type="dcterms:W3CDTF">2024-04-25T16:32:03Z</dcterms:modified>
</cp:coreProperties>
</file>