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112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29F3B0-58E4-434D-9C3C-8DD3A0AE2E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07B00F-EE0D-4AC7-B4EF-968ECE8344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90514-8E0C-4023-BBE3-983A27D58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C491E9-A6E9-45EB-A66F-AB8DD795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22CE56-C947-4E7D-A6D2-BD8A37D18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0890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19AFBF-32EB-4692-A2C0-198F60302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9673CB-5C11-4927-B623-F6C73D645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4C5A3-F567-4285-87FF-93D20D5F8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C8D8EB-54F5-417A-9440-0CC94FF65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D6892C-E8D3-453C-8606-C5C67CDF5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40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10B78D-6DA3-4EBD-9F6C-35D2B87786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F1EA389-FFF0-4132-8C9C-7D8AA678BA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4FB035-EDBD-4879-8599-058E86EF5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C5B72FE-5DA8-4A32-95CD-F5E4A856A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9B4A23-CD14-4D5C-BBDB-7B76E38E8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144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63147-6AAA-4C03-B4B4-1B05DF4E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D787E-5C0D-4F5E-8E58-211F46D455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C04E5-1EDA-4D3E-A004-27CACFAA3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5CC73D-EEA0-486F-ABFB-274C37C9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DEDFD-CBF3-42D4-A60A-79A97922D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489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B2EE42-21D0-4723-ADEE-DE642BE17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D2E584-66D7-44D8-8568-F92B5764EA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77DFB1-830D-4A21-B015-97096A9EC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C7C27-46B1-4E04-B78B-19179FF47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32B29D-5D7E-4E5A-A893-5576674D0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24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874862-3FF0-4F62-84A2-80330A34A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A4C160-57F1-4CBA-8BAF-CEB4E339B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235150-0ACA-4223-8E66-77E5871BE9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79AF1B1-A7DE-455E-9D96-00E460E15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3927B32-A271-4A30-B275-54514BB01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69AFD1-E7F8-4111-B710-7BE5B088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6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E6C7CC-D068-4750-8C8B-4C5694637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F9DE752-B84E-4791-9835-CFB2998812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E7A510-6380-4F57-BBDF-029DF0364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9FBE88-AAF4-4728-8495-6BA99CC773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BD15AA-5CF0-4732-A21B-6AEC3F32C4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81BD49D-1102-4393-B9F1-B472712C6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B369B7E-A52D-491C-A3DF-538C8C392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9C08037-F6D8-4FFA-80EF-974395EE3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33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D0FE1-33FE-4F67-BC38-8C4CF8502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9B20C60-F765-4071-990A-246CE3953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A375E1-169F-4B9F-B8C5-820839815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241F0B-6682-4D6D-920B-AE781B11F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55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FC63F11-E241-4DA4-9EE1-379BBA3B6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FCEFD4-B9C9-4E20-83E8-BFDEB084BE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187A4FD-BB1B-49B8-B55E-D6BB5E810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5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EA91-65A0-44D1-9EDF-59CA24BEF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E1ADBC-D012-4A38-85DD-84E45B727B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CBFCF69-AB3F-42D8-9C95-69181AFE6B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60806A-740C-43DF-8DCD-65C61AC29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2D1885-CCA4-4DE1-BADC-6C88647B90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E708A9-7155-47A4-B0DD-8716BE5B3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524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DED5C-490A-4207-B6BB-F7D427A3F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49057D6-96EC-4819-A194-FC0457CD8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CCDD0B-B370-45A7-A0C3-4346BF9E89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2858FD-D2E6-4047-8BB2-EAE64031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2BBF3FC-8F39-46A1-A1DF-27BC7D32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EDCA5E-D742-4B36-B6C3-44AE2F406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19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7A083-85B6-4EFB-A02C-775D7EB75B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62A262A-9323-41BB-948F-5A5D884B4C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70D7F5-3611-4DEB-9107-DE289D4F0F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E1318-6EDC-456F-A7B0-A003B2A49F18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52B8CA-7623-4A77-A41C-3FE41DC4E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E3AACEF-BB00-4712-ADF4-138520D64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7B990B-F1EF-4D28-9F85-25AEB036A0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287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0BC383-E09E-45CC-A758-E022DB567D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64316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6EFA09D-6081-4610-B1BA-0F5EED38CD70}"/>
              </a:ext>
            </a:extLst>
          </p:cNvPr>
          <p:cNvSpPr txBox="1"/>
          <p:nvPr/>
        </p:nvSpPr>
        <p:spPr>
          <a:xfrm>
            <a:off x="4642338" y="1135464"/>
            <a:ext cx="3672800" cy="9233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Вносим данные из бланка ответов .</a:t>
            </a:r>
          </a:p>
          <a:p>
            <a:r>
              <a:rPr lang="ru-RU" dirty="0"/>
              <a:t>Если «да» или «+» вбиваем 1, </a:t>
            </a:r>
          </a:p>
          <a:p>
            <a:r>
              <a:rPr lang="ru-RU" dirty="0"/>
              <a:t>если «нет» или «-» то 2.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252294B-E41F-4A9E-98C4-B90DB4255F26}"/>
              </a:ext>
            </a:extLst>
          </p:cNvPr>
          <p:cNvCxnSpPr/>
          <p:nvPr/>
        </p:nvCxnSpPr>
        <p:spPr>
          <a:xfrm flipH="1" flipV="1">
            <a:off x="1055077" y="1517301"/>
            <a:ext cx="3587261" cy="798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5844B9B-EF35-4249-B370-3952BB0F1E2E}"/>
              </a:ext>
            </a:extLst>
          </p:cNvPr>
          <p:cNvCxnSpPr/>
          <p:nvPr/>
        </p:nvCxnSpPr>
        <p:spPr>
          <a:xfrm flipH="1">
            <a:off x="1999622" y="1597129"/>
            <a:ext cx="2632536" cy="372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44DCA73E-FEE0-44F4-9C6F-20485EBA9887}"/>
              </a:ext>
            </a:extLst>
          </p:cNvPr>
          <p:cNvCxnSpPr>
            <a:stCxn id="4" idx="1"/>
          </p:cNvCxnSpPr>
          <p:nvPr/>
        </p:nvCxnSpPr>
        <p:spPr>
          <a:xfrm flipH="1">
            <a:off x="3054699" y="1597129"/>
            <a:ext cx="1587639" cy="7139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B122529-211F-478C-8B81-F81FB4DF88DA}"/>
              </a:ext>
            </a:extLst>
          </p:cNvPr>
          <p:cNvSpPr txBox="1"/>
          <p:nvPr/>
        </p:nvSpPr>
        <p:spPr>
          <a:xfrm>
            <a:off x="3989077" y="4546880"/>
            <a:ext cx="421384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После заполнения крутим колесико вниз</a:t>
            </a:r>
          </a:p>
        </p:txBody>
      </p:sp>
    </p:spTree>
    <p:extLst>
      <p:ext uri="{BB962C8B-B14F-4D97-AF65-F5344CB8AC3E}">
        <p14:creationId xmlns:p14="http://schemas.microsoft.com/office/powerpoint/2010/main" val="676521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2A07E-28EF-46F2-B38F-F6409358F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861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C2EA613-A2E8-49B6-A60A-5FEA54B39030}"/>
              </a:ext>
            </a:extLst>
          </p:cNvPr>
          <p:cNvSpPr txBox="1"/>
          <p:nvPr/>
        </p:nvSpPr>
        <p:spPr>
          <a:xfrm>
            <a:off x="311498" y="3105834"/>
            <a:ext cx="728237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Программа построила график. Я хочу посмотреть «Демонстративность».</a:t>
            </a:r>
          </a:p>
          <a:p>
            <a:r>
              <a:rPr lang="ru-RU" dirty="0"/>
              <a:t>Для этого перехожу на лист «Типы акцентуаций».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62DDBF5B-1D60-4C39-98FB-8627F5E71DB2}"/>
              </a:ext>
            </a:extLst>
          </p:cNvPr>
          <p:cNvCxnSpPr>
            <a:stCxn id="4" idx="2"/>
          </p:cNvCxnSpPr>
          <p:nvPr/>
        </p:nvCxnSpPr>
        <p:spPr>
          <a:xfrm flipH="1">
            <a:off x="1899138" y="3752165"/>
            <a:ext cx="2053549" cy="277926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531DAECB-F73C-41DA-8E22-3F564E2FAA9A}"/>
              </a:ext>
            </a:extLst>
          </p:cNvPr>
          <p:cNvCxnSpPr>
            <a:stCxn id="4" idx="3"/>
          </p:cNvCxnSpPr>
          <p:nvPr/>
        </p:nvCxnSpPr>
        <p:spPr>
          <a:xfrm>
            <a:off x="7593876" y="3429000"/>
            <a:ext cx="3469359" cy="761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BCC09527-DE7A-4326-A22E-DCDD06DEE0B3}"/>
              </a:ext>
            </a:extLst>
          </p:cNvPr>
          <p:cNvCxnSpPr>
            <a:stCxn id="4" idx="3"/>
          </p:cNvCxnSpPr>
          <p:nvPr/>
        </p:nvCxnSpPr>
        <p:spPr>
          <a:xfrm flipV="1">
            <a:off x="7593876" y="1386673"/>
            <a:ext cx="3479408" cy="204232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6884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C6C711-8631-4349-9C2B-926DEE578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40"/>
            <a:ext cx="12192000" cy="6755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DA5C46-5066-4F6C-ACF7-6DEF2B05F500}"/>
              </a:ext>
            </a:extLst>
          </p:cNvPr>
          <p:cNvSpPr txBox="1"/>
          <p:nvPr/>
        </p:nvSpPr>
        <p:spPr>
          <a:xfrm>
            <a:off x="2522136" y="391886"/>
            <a:ext cx="8754769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dirty="0"/>
              <a:t>Нахожу нужный мне тип, у меня «Демонстративный», кликаю по ячейке, и копировать.</a:t>
            </a: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5B54FE7-25A2-418B-981F-4DD23AA6B23F}"/>
              </a:ext>
            </a:extLst>
          </p:cNvPr>
          <p:cNvCxnSpPr>
            <a:stCxn id="4" idx="1"/>
          </p:cNvCxnSpPr>
          <p:nvPr/>
        </p:nvCxnSpPr>
        <p:spPr>
          <a:xfrm flipH="1">
            <a:off x="502418" y="576552"/>
            <a:ext cx="2019718" cy="3452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AB38231B-C7CD-499D-BF1B-73797084B901}"/>
              </a:ext>
            </a:extLst>
          </p:cNvPr>
          <p:cNvCxnSpPr>
            <a:stCxn id="4" idx="1"/>
          </p:cNvCxnSpPr>
          <p:nvPr/>
        </p:nvCxnSpPr>
        <p:spPr>
          <a:xfrm flipH="1" flipV="1">
            <a:off x="813916" y="502418"/>
            <a:ext cx="1708220" cy="741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8704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74B04B4-A01D-410C-9E30-BB1BAFAFBB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864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7E2FD7-F9F5-45C7-A59E-4BDAA0C0DE63}"/>
              </a:ext>
            </a:extLst>
          </p:cNvPr>
          <p:cNvSpPr txBox="1"/>
          <p:nvPr/>
        </p:nvSpPr>
        <p:spPr>
          <a:xfrm>
            <a:off x="2120600" y="662513"/>
            <a:ext cx="766049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Выбираю нужное мне. Копирую. И вставляю в справку или характеристику, </a:t>
            </a:r>
          </a:p>
          <a:p>
            <a:r>
              <a:rPr lang="ru-RU" dirty="0"/>
              <a:t>в тот документ ради которого все это и затевалось.</a:t>
            </a:r>
          </a:p>
        </p:txBody>
      </p:sp>
    </p:spTree>
    <p:extLst>
      <p:ext uri="{BB962C8B-B14F-4D97-AF65-F5344CB8AC3E}">
        <p14:creationId xmlns:p14="http://schemas.microsoft.com/office/powerpoint/2010/main" val="10697540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88</Words>
  <Application>Microsoft Office PowerPoint</Application>
  <PresentationFormat>Широкоэкранный</PresentationFormat>
  <Paragraphs>9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Селевин</dc:creator>
  <cp:lastModifiedBy>Александр Селевин</cp:lastModifiedBy>
  <cp:revision>4</cp:revision>
  <dcterms:created xsi:type="dcterms:W3CDTF">2024-04-25T14:53:49Z</dcterms:created>
  <dcterms:modified xsi:type="dcterms:W3CDTF">2024-04-25T15:24:41Z</dcterms:modified>
</cp:coreProperties>
</file>