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 showGuides="1">
      <p:cViewPr varScale="1">
        <p:scale>
          <a:sx n="95" d="100"/>
          <a:sy n="95" d="100"/>
        </p:scale>
        <p:origin x="105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723328-FA0A-46B4-AE91-494C840C73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2196397-9123-4702-B623-4658EBA211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65DD71-3837-400F-BB07-95847B136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0072-F058-483E-9655-3BE9E13241C7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DC5971-B51D-4898-B63F-3F23546FB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6E50EB-A56A-4A8D-B60C-F36EA71FF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B870-3827-4820-85F8-1686DCDB52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868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F343C0-4C3F-4D3D-B966-EE0E8A535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6E8EA04-EAED-42A5-ADBA-5D0318B837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46FC8C-6354-4A05-8F97-3309E1A92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0072-F058-483E-9655-3BE9E13241C7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9074A0-0F60-4857-A46C-B0E430EFF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858EA7-700D-4D5A-A59B-5A539DD84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B870-3827-4820-85F8-1686DCDB52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932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AEF3A66-57A7-4425-8CDB-4EA8444D73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B83A05C-C47E-49D2-B4F8-76614AAC64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524BBF-3B08-4349-821F-B99CD0269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0072-F058-483E-9655-3BE9E13241C7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DFC458-071A-44BF-8234-55865F4A6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84333D-CE7E-443A-B8BC-2C2D9A025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B870-3827-4820-85F8-1686DCDB52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012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66AEA2-984A-4BC2-BA9B-30B0CF5F1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5AC9DA-7D5D-4C80-A387-A9D93A368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84EA67-C24F-4BB5-B701-C733C43CE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0072-F058-483E-9655-3BE9E13241C7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E78F44-0BDC-4957-A10D-A656E81AD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6E9762-EA05-41C0-B362-C64712147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B870-3827-4820-85F8-1686DCDB52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088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937E54-FE47-48C0-8F30-9B70E9029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AB74BBD-DCEA-4154-B59A-1EDE63952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926869-D383-417A-80D3-81248DBA9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0072-F058-483E-9655-3BE9E13241C7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85A5E7-3B2B-44AC-AE6B-FFFDE06F4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0544DC-A86E-47B5-A5CB-F647B5A18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B870-3827-4820-85F8-1686DCDB52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727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FD3B2F-D59D-41E0-BF9D-9A8005FDA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D8CA2E-0E40-4932-8E5B-CB12660F48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920D9AF-158C-42AD-A33B-1DE12A3473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0A1F8BB-9CAD-4582-9DAD-BAD5C8EFD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0072-F058-483E-9655-3BE9E13241C7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FE0CA61-E187-48AC-BCC0-2D816ADDE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4995B43-B5CB-46A4-BBEE-7D86ED8BA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B870-3827-4820-85F8-1686DCDB52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510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AB5C41-98EE-4FB6-8563-DAA962C12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E4BCA96-BD79-4B5F-8F07-FCF811F6E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12A7DAC-4431-4A93-AF51-BEBB9DCFBF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8D0BB93-4A7C-45B3-A1D0-5DEEAC2B01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726AFDF-124B-4F19-A7BC-8388FFEE5A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DF79897-8BA2-467E-950D-AACC3812A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0072-F058-483E-9655-3BE9E13241C7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FA08678-D1E7-4919-A501-AFC49F496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81DDA98-4361-443B-A19A-ECAB4E03E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B870-3827-4820-85F8-1686DCDB52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758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C5C313-9E36-40D5-A3F9-D5747A496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CFFB4F5-29C9-4446-B7E3-F6493BD7C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0072-F058-483E-9655-3BE9E13241C7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830232C-F259-4EA6-BF5C-50E6F98D3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FED1FEB-F69C-428E-999A-728F5E666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B870-3827-4820-85F8-1686DCDB52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09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72A4280-9C14-424E-861E-7F02443EE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0072-F058-483E-9655-3BE9E13241C7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91D6DAD-1FD3-40B6-BD6A-9E3818CDA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860913C-3BA3-47B6-A5DE-ACA43C650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B870-3827-4820-85F8-1686DCDB52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657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8FD2A3-17C5-4273-BB95-F0350E5EB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B0CC8F-D630-4D49-9D38-9CD1A1BF3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AEF8503-29BB-4FDA-B89C-4CB9E94D6D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04E08A4-A125-4F63-8F17-9B4426B90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0072-F058-483E-9655-3BE9E13241C7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1D6D98C-EB34-42C7-9BF9-613677F51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349CFB8-C6F7-437C-9098-05182232C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B870-3827-4820-85F8-1686DCDB52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22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325A4D-5520-46D4-86BD-37E84270B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AD7B6-BD83-4800-A51E-3D1C7D7713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A17C24A-3E7A-4AEA-838F-2D0109B519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9220566-A753-43DE-8903-75345F6B9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0072-F058-483E-9655-3BE9E13241C7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2F86CC0-D76E-401A-BC26-2F2E9949B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20E968C-13D0-4259-9B51-E909E8B04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B870-3827-4820-85F8-1686DCDB52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119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96DB72-BE4D-4E3C-B46A-5858C77DA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1A252BC-5BCE-4849-9B41-C43AFBFAA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A0691C-82A3-4DA3-A6EF-7A2D4891FA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90072-F058-483E-9655-3BE9E13241C7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3C6478-B62D-4EC1-BF05-A6A0B7A18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3447B9-5B00-44C1-BA46-2F22FCEF69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1B870-3827-4820-85F8-1686DCDB52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556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FC045F8-2BCF-41FD-82DF-519B6B96C9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5947"/>
            <a:ext cx="12192000" cy="639205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714F133-5EED-4825-B11A-3F102E3FDCD0}"/>
              </a:ext>
            </a:extLst>
          </p:cNvPr>
          <p:cNvSpPr txBox="1"/>
          <p:nvPr/>
        </p:nvSpPr>
        <p:spPr>
          <a:xfrm>
            <a:off x="2250830" y="317678"/>
            <a:ext cx="8776762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/>
              <a:t>Здесь все просто. Заполняем ячейки значениями из бланка ответов «Да» - 1, «Нет» – 2.</a:t>
            </a:r>
          </a:p>
          <a:p>
            <a:r>
              <a:rPr lang="ru-RU" dirty="0"/>
              <a:t>Таблица построит график по всем шкалам.</a:t>
            </a:r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680A3848-C9C2-4544-967F-9F562793DE6D}"/>
              </a:ext>
            </a:extLst>
          </p:cNvPr>
          <p:cNvCxnSpPr/>
          <p:nvPr/>
        </p:nvCxnSpPr>
        <p:spPr>
          <a:xfrm flipH="1">
            <a:off x="4290646" y="974690"/>
            <a:ext cx="2361363" cy="18187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68ACF262-7A1E-42F5-A8BF-AB8EAC43DE46}"/>
              </a:ext>
            </a:extLst>
          </p:cNvPr>
          <p:cNvCxnSpPr/>
          <p:nvPr/>
        </p:nvCxnSpPr>
        <p:spPr>
          <a:xfrm flipH="1">
            <a:off x="5516545" y="964009"/>
            <a:ext cx="1122666" cy="19299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FE046D94-9A08-42DF-A84E-F0D00AC48972}"/>
              </a:ext>
            </a:extLst>
          </p:cNvPr>
          <p:cNvCxnSpPr/>
          <p:nvPr/>
        </p:nvCxnSpPr>
        <p:spPr>
          <a:xfrm>
            <a:off x="6639211" y="974690"/>
            <a:ext cx="0" cy="19594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407E7250-F48B-4DAF-B3EB-CC56ACD64FB3}"/>
              </a:ext>
            </a:extLst>
          </p:cNvPr>
          <p:cNvCxnSpPr>
            <a:stCxn id="3" idx="2"/>
          </p:cNvCxnSpPr>
          <p:nvPr/>
        </p:nvCxnSpPr>
        <p:spPr>
          <a:xfrm flipH="1">
            <a:off x="3235569" y="964009"/>
            <a:ext cx="3403642" cy="18294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25B32711-BEDD-4169-BCC6-493D10A2B3AD}"/>
              </a:ext>
            </a:extLst>
          </p:cNvPr>
          <p:cNvCxnSpPr/>
          <p:nvPr/>
        </p:nvCxnSpPr>
        <p:spPr>
          <a:xfrm flipH="1">
            <a:off x="2150347" y="974690"/>
            <a:ext cx="100483" cy="18187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3E0090A9-8E3D-46EC-A5E7-BE2A36087EF4}"/>
              </a:ext>
            </a:extLst>
          </p:cNvPr>
          <p:cNvCxnSpPr/>
          <p:nvPr/>
        </p:nvCxnSpPr>
        <p:spPr>
          <a:xfrm flipH="1">
            <a:off x="1086423" y="974690"/>
            <a:ext cx="1164407" cy="18187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B1EC587-55DC-4260-B053-93FA1B7368D5}"/>
              </a:ext>
            </a:extLst>
          </p:cNvPr>
          <p:cNvSpPr txBox="1"/>
          <p:nvPr/>
        </p:nvSpPr>
        <p:spPr>
          <a:xfrm>
            <a:off x="8611438" y="2424110"/>
            <a:ext cx="302550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/>
              <a:t>Крутим колесико мыши вниз</a:t>
            </a:r>
          </a:p>
        </p:txBody>
      </p:sp>
    </p:spTree>
    <p:extLst>
      <p:ext uri="{BB962C8B-B14F-4D97-AF65-F5344CB8AC3E}">
        <p14:creationId xmlns:p14="http://schemas.microsoft.com/office/powerpoint/2010/main" val="2603722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28A3A5D-CF4E-4DB5-B972-C7B53EB9B7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4751"/>
            <a:ext cx="12192000" cy="630849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7C4CE83-64E2-4B70-BA4C-957696702E55}"/>
              </a:ext>
            </a:extLst>
          </p:cNvPr>
          <p:cNvSpPr txBox="1"/>
          <p:nvPr/>
        </p:nvSpPr>
        <p:spPr>
          <a:xfrm>
            <a:off x="241160" y="803868"/>
            <a:ext cx="1135702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/>
              <a:t>Здесь значения набранных баллов и их процентное выражение от максимально возможного по каждой из шкал </a:t>
            </a:r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B750D0F9-62EA-495D-8EB8-CCE6391D11AC}"/>
              </a:ext>
            </a:extLst>
          </p:cNvPr>
          <p:cNvCxnSpPr>
            <a:stCxn id="3" idx="2"/>
          </p:cNvCxnSpPr>
          <p:nvPr/>
        </p:nvCxnSpPr>
        <p:spPr>
          <a:xfrm flipH="1">
            <a:off x="1999624" y="1173200"/>
            <a:ext cx="3920046" cy="20824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1AC56C18-3E8F-40D3-A759-BFAFD21CC871}"/>
              </a:ext>
            </a:extLst>
          </p:cNvPr>
          <p:cNvCxnSpPr>
            <a:stCxn id="3" idx="2"/>
          </p:cNvCxnSpPr>
          <p:nvPr/>
        </p:nvCxnSpPr>
        <p:spPr>
          <a:xfrm flipH="1">
            <a:off x="2612574" y="1173200"/>
            <a:ext cx="3307096" cy="20824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3920BBFB-FF9E-43E6-B7B5-C99EF3F73833}"/>
              </a:ext>
            </a:extLst>
          </p:cNvPr>
          <p:cNvCxnSpPr>
            <a:stCxn id="3" idx="2"/>
          </p:cNvCxnSpPr>
          <p:nvPr/>
        </p:nvCxnSpPr>
        <p:spPr>
          <a:xfrm flipH="1">
            <a:off x="1045032" y="1173200"/>
            <a:ext cx="4874638" cy="19116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32DBC7B-0F7D-4868-918C-C1F67C6B74BF}"/>
              </a:ext>
            </a:extLst>
          </p:cNvPr>
          <p:cNvSpPr txBox="1"/>
          <p:nvPr/>
        </p:nvSpPr>
        <p:spPr>
          <a:xfrm>
            <a:off x="8621974" y="1803679"/>
            <a:ext cx="248503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/>
              <a:t>И интерпретация шкал.</a:t>
            </a:r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04148F6E-2A03-4C60-9527-88884CC49C4E}"/>
              </a:ext>
            </a:extLst>
          </p:cNvPr>
          <p:cNvCxnSpPr/>
          <p:nvPr/>
        </p:nvCxnSpPr>
        <p:spPr>
          <a:xfrm flipH="1">
            <a:off x="6964702" y="2214433"/>
            <a:ext cx="2932924" cy="2156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7DA71ACB-0DA9-43E6-AE0F-BAAEA6DD1C46}"/>
              </a:ext>
            </a:extLst>
          </p:cNvPr>
          <p:cNvCxnSpPr/>
          <p:nvPr/>
        </p:nvCxnSpPr>
        <p:spPr>
          <a:xfrm flipH="1">
            <a:off x="6874262" y="2173011"/>
            <a:ext cx="2990231" cy="38811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5490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52</Words>
  <Application>Microsoft Office PowerPoint</Application>
  <PresentationFormat>Широкоэкранный</PresentationFormat>
  <Paragraphs>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Селевин</dc:creator>
  <cp:lastModifiedBy>Александр Селевин</cp:lastModifiedBy>
  <cp:revision>2</cp:revision>
  <dcterms:created xsi:type="dcterms:W3CDTF">2024-05-30T08:09:41Z</dcterms:created>
  <dcterms:modified xsi:type="dcterms:W3CDTF">2024-05-30T08:24:29Z</dcterms:modified>
</cp:coreProperties>
</file>