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105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2F9D0A-A670-434C-874A-2D7831780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B536A28-5718-443F-9A7D-89A0A2228B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8A1987-1CD2-4EEF-BCE4-7B6FC0879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F05E-4A97-4A5D-B3B6-7150DAD04E28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B5E329-FA28-4E39-AFB4-867AC6B90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51BB12-C3ED-42BF-B571-15203D7F7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5321-F46F-4C53-916C-FFD175253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284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D5F9F5-9467-4940-8791-025E2B3D3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F5221F1-6345-4C42-93BF-2551E386D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45A0EB-7DCE-4838-B7DD-14995F2D6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F05E-4A97-4A5D-B3B6-7150DAD04E28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8C9380-152C-4841-AAF6-20B0CFA7F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312A4B-4ACF-4EF8-9157-6F15AF438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5321-F46F-4C53-916C-FFD175253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557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3A2AE89-1040-44E0-AD5B-453A325EA8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2F74CF1-E534-4EED-92C0-1C7211921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F39BB7-6D07-4623-AC70-B1E4EB64E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F05E-4A97-4A5D-B3B6-7150DAD04E28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3C2C1E-2004-4DB6-A654-452274DF6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F8F7AA-02C6-491D-96A4-29A403A51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5321-F46F-4C53-916C-FFD175253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54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361B1A-A1D9-4AA5-A0DB-454808510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7ADF64-6D30-4565-9A0A-B413F990F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7B4C1C-68EA-46EC-9196-81E49D7AC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F05E-4A97-4A5D-B3B6-7150DAD04E28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05569A-75FE-44BA-BE68-1ABF4FE1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41BA5F-EBDA-40EE-B062-BD4CA1F34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5321-F46F-4C53-916C-FFD175253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37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A559D3-057F-457D-8451-3BCAF97C0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E95997-B69A-427E-9528-BDBCB96CE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ADFCE1-296C-470E-9EF7-A3514A9EB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F05E-4A97-4A5D-B3B6-7150DAD04E28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3062AC-0C70-4758-B590-98D0E8028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06927A-82E4-4EB1-9E41-A27DABEF4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5321-F46F-4C53-916C-FFD175253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33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B6FDBE-B6B3-43F9-9BB1-374E3432B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DC92D3-9A68-47E7-8DFD-711EF0F751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B0E3B3E-4FFF-44B0-B25D-5247ECE61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E65F5F8-E077-4D0E-B5E3-79D023F9C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F05E-4A97-4A5D-B3B6-7150DAD04E28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598E7B-9CF8-4D6B-BD3A-9837A5CF6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568195-E854-487D-A503-7A65C8FA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5321-F46F-4C53-916C-FFD175253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90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1695A5-783E-4465-BA55-26F007BE0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42D7377-D5EE-44A6-9E30-76CAEACF3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44026C6-A74C-407B-A840-CECAAEE828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03AE9D1-1DEB-48F8-832B-9FA492D4FE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4ED4856-D0B1-4ACE-AEB7-127FF466A2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5E671D9-93F6-4A91-8B48-8FD42C67F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F05E-4A97-4A5D-B3B6-7150DAD04E28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FF4CE37-EE6B-4B8D-8F65-96C33E25A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B6DCAA7-9B70-4538-A0C7-4D8772489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5321-F46F-4C53-916C-FFD175253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35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CEA1CE-E997-4DC5-AD4A-03B108A90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91F4112-9E66-4EEB-B567-7EBE26320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F05E-4A97-4A5D-B3B6-7150DAD04E28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CA95F7-28C1-4B93-8AF2-909375627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4AF119C-38B5-4981-932C-2E8347425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5321-F46F-4C53-916C-FFD175253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956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7AB93A9-B271-4ED4-A374-35807139E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F05E-4A97-4A5D-B3B6-7150DAD04E28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3088BDE-F4DE-4101-9C28-40F51D238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8E52EEB-AA93-4B00-826F-42551EB36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5321-F46F-4C53-916C-FFD175253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97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6B5AE3-534A-4973-9942-E4ADB562D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8001F3-8E65-4C20-AE29-659E98372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1B98C5D-5F5E-44F3-9A0E-E305156B9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415118-0AFE-4065-B936-647DC0C3C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F05E-4A97-4A5D-B3B6-7150DAD04E28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1222B1-D81F-4598-94F5-9D5DE869A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B62B434-6EDE-4BE3-9EA1-829D51F2E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5321-F46F-4C53-916C-FFD175253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196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E2975B-D826-4DDC-9CBA-2980ACFB5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DD894FF-2ACA-49E2-95C2-657AE417A5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2758CE2-D629-4053-83AD-8C207D7220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7E5FB8-DC20-428F-A306-C15D25CC0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F05E-4A97-4A5D-B3B6-7150DAD04E28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7FB1C4-7385-4F48-9142-8DEFE2CDB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4694290-4AF2-4577-B9C6-D36ED13D9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5321-F46F-4C53-916C-FFD175253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96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3C6B74-5D9B-4337-A325-B2ED7CCFB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0BC6EB-5B5C-459B-BD07-C6D3204E3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A0911E-C964-4E78-8440-CB2142C0F6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2F05E-4A97-4A5D-B3B6-7150DAD04E28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2A237B-7AA3-4384-860D-86C8D4432E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117527-C5BC-4191-9DCF-ED2D0F948E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75321-F46F-4C53-916C-FFD175253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387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904A16D-073F-486D-B6CB-EB5FAEFF7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6513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3FD07EB-57C4-47ED-9F28-10DD9FEF828F}"/>
              </a:ext>
            </a:extLst>
          </p:cNvPr>
          <p:cNvSpPr txBox="1"/>
          <p:nvPr/>
        </p:nvSpPr>
        <p:spPr>
          <a:xfrm>
            <a:off x="482319" y="462225"/>
            <a:ext cx="592752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Введите номера выбранных цветов 1 выбора в эти ячейки</a:t>
            </a: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C2658F0F-EA04-4045-8495-1F91BA506FF1}"/>
              </a:ext>
            </a:extLst>
          </p:cNvPr>
          <p:cNvCxnSpPr/>
          <p:nvPr/>
        </p:nvCxnSpPr>
        <p:spPr>
          <a:xfrm flipH="1">
            <a:off x="924448" y="864158"/>
            <a:ext cx="1637882" cy="168812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2C0BB206-41AF-46CB-AC03-24DFCC5A98C5}"/>
              </a:ext>
            </a:extLst>
          </p:cNvPr>
          <p:cNvCxnSpPr/>
          <p:nvPr/>
        </p:nvCxnSpPr>
        <p:spPr>
          <a:xfrm>
            <a:off x="2562330" y="831557"/>
            <a:ext cx="1567543" cy="17207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6A9F54CC-8B6C-4079-9047-40C35F3C9BAF}"/>
              </a:ext>
            </a:extLst>
          </p:cNvPr>
          <p:cNvCxnSpPr/>
          <p:nvPr/>
        </p:nvCxnSpPr>
        <p:spPr>
          <a:xfrm>
            <a:off x="2566957" y="831557"/>
            <a:ext cx="3250245" cy="17106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C6D1C76F-CAC6-46C0-B473-D3F35A677329}"/>
              </a:ext>
            </a:extLst>
          </p:cNvPr>
          <p:cNvCxnSpPr/>
          <p:nvPr/>
        </p:nvCxnSpPr>
        <p:spPr>
          <a:xfrm>
            <a:off x="2562330" y="864158"/>
            <a:ext cx="4651594" cy="16780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900CA2D5-178B-4C3E-A46B-03071D436737}"/>
              </a:ext>
            </a:extLst>
          </p:cNvPr>
          <p:cNvCxnSpPr/>
          <p:nvPr/>
        </p:nvCxnSpPr>
        <p:spPr>
          <a:xfrm>
            <a:off x="2566957" y="831557"/>
            <a:ext cx="6004287" cy="17106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93802FC7-1282-4995-A231-CFBC5431F8DA}"/>
              </a:ext>
            </a:extLst>
          </p:cNvPr>
          <p:cNvCxnSpPr/>
          <p:nvPr/>
        </p:nvCxnSpPr>
        <p:spPr>
          <a:xfrm>
            <a:off x="2566957" y="831557"/>
            <a:ext cx="7662265" cy="17106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6F53CB59-664B-467D-BF85-6E3CE73ACE66}"/>
              </a:ext>
            </a:extLst>
          </p:cNvPr>
          <p:cNvCxnSpPr/>
          <p:nvPr/>
        </p:nvCxnSpPr>
        <p:spPr>
          <a:xfrm>
            <a:off x="2566957" y="831557"/>
            <a:ext cx="8305359" cy="17106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0511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EEA006A-B121-4EEA-9D7E-A9947A6BBB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968"/>
            <a:ext cx="12192000" cy="6632063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AD848A6-8CC4-4F6E-ABA9-1247E60F1159}"/>
              </a:ext>
            </a:extLst>
          </p:cNvPr>
          <p:cNvSpPr txBox="1"/>
          <p:nvPr/>
        </p:nvSpPr>
        <p:spPr>
          <a:xfrm>
            <a:off x="9375112" y="36676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CCDD90B-E894-4406-8B9F-FF1660077913}"/>
              </a:ext>
            </a:extLst>
          </p:cNvPr>
          <p:cNvSpPr txBox="1"/>
          <p:nvPr/>
        </p:nvSpPr>
        <p:spPr>
          <a:xfrm>
            <a:off x="3205424" y="1718268"/>
            <a:ext cx="5226303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/>
              <a:t>У нас сразу появились значения выбранных цветов</a:t>
            </a:r>
          </a:p>
        </p:txBody>
      </p: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5AC22D85-A2E5-4148-8C8E-C3B03192D82C}"/>
              </a:ext>
            </a:extLst>
          </p:cNvPr>
          <p:cNvCxnSpPr>
            <a:cxnSpLocks/>
            <a:stCxn id="22" idx="2"/>
          </p:cNvCxnSpPr>
          <p:nvPr/>
        </p:nvCxnSpPr>
        <p:spPr>
          <a:xfrm flipH="1">
            <a:off x="1346479" y="2087600"/>
            <a:ext cx="4472097" cy="9269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FF6D8B48-6132-42B2-BC40-DEC93BE47160}"/>
              </a:ext>
            </a:extLst>
          </p:cNvPr>
          <p:cNvCxnSpPr>
            <a:cxnSpLocks/>
            <a:stCxn id="22" idx="2"/>
          </p:cNvCxnSpPr>
          <p:nvPr/>
        </p:nvCxnSpPr>
        <p:spPr>
          <a:xfrm flipH="1">
            <a:off x="2833635" y="2087600"/>
            <a:ext cx="2984941" cy="9269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8B31E736-2EA4-4D87-BD27-7478F1AE1EC2}"/>
              </a:ext>
            </a:extLst>
          </p:cNvPr>
          <p:cNvCxnSpPr>
            <a:cxnSpLocks/>
          </p:cNvCxnSpPr>
          <p:nvPr/>
        </p:nvCxnSpPr>
        <p:spPr>
          <a:xfrm>
            <a:off x="5818576" y="2087600"/>
            <a:ext cx="5706883" cy="117811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6266619F-8B64-4C5B-A40A-6E7CF5D79652}"/>
              </a:ext>
            </a:extLst>
          </p:cNvPr>
          <p:cNvCxnSpPr>
            <a:cxnSpLocks/>
          </p:cNvCxnSpPr>
          <p:nvPr/>
        </p:nvCxnSpPr>
        <p:spPr>
          <a:xfrm>
            <a:off x="5818576" y="2087600"/>
            <a:ext cx="2613151" cy="13414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FEF97E70-15FC-43E0-A770-AE08F96F411D}"/>
              </a:ext>
            </a:extLst>
          </p:cNvPr>
          <p:cNvSpPr txBox="1"/>
          <p:nvPr/>
        </p:nvSpPr>
        <p:spPr>
          <a:xfrm>
            <a:off x="3205424" y="3441560"/>
            <a:ext cx="6263318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/>
              <a:t>Таблица вычислила уровень тревоги, суммарное отклонение </a:t>
            </a:r>
          </a:p>
          <a:p>
            <a:r>
              <a:rPr lang="ru-RU" dirty="0"/>
              <a:t>и вегетативный коэффициент</a:t>
            </a:r>
          </a:p>
        </p:txBody>
      </p: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17AF43F0-D5D8-4781-848D-C080CD54EBA7}"/>
              </a:ext>
            </a:extLst>
          </p:cNvPr>
          <p:cNvCxnSpPr>
            <a:stCxn id="35" idx="1"/>
          </p:cNvCxnSpPr>
          <p:nvPr/>
        </p:nvCxnSpPr>
        <p:spPr>
          <a:xfrm flipH="1">
            <a:off x="2522136" y="3764726"/>
            <a:ext cx="683288" cy="58462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id="{8CB560D5-DCE9-4F5C-A7BC-F2FA00162C1F}"/>
              </a:ext>
            </a:extLst>
          </p:cNvPr>
          <p:cNvCxnSpPr>
            <a:stCxn id="35" idx="1"/>
          </p:cNvCxnSpPr>
          <p:nvPr/>
        </p:nvCxnSpPr>
        <p:spPr>
          <a:xfrm flipH="1">
            <a:off x="2632157" y="3764726"/>
            <a:ext cx="573267" cy="9178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>
            <a:extLst>
              <a:ext uri="{FF2B5EF4-FFF2-40B4-BE49-F238E27FC236}">
                <a16:creationId xmlns:a16="http://schemas.microsoft.com/office/drawing/2014/main" id="{7A2755DA-741D-473D-8B37-4EB2F6CA33DE}"/>
              </a:ext>
            </a:extLst>
          </p:cNvPr>
          <p:cNvCxnSpPr>
            <a:stCxn id="35" idx="1"/>
          </p:cNvCxnSpPr>
          <p:nvPr/>
        </p:nvCxnSpPr>
        <p:spPr>
          <a:xfrm flipH="1">
            <a:off x="2723258" y="3764726"/>
            <a:ext cx="482166" cy="13197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7E7EB64-6FC8-4782-BD61-B8AA06066D4A}"/>
              </a:ext>
            </a:extLst>
          </p:cNvPr>
          <p:cNvSpPr txBox="1"/>
          <p:nvPr/>
        </p:nvSpPr>
        <p:spPr>
          <a:xfrm>
            <a:off x="3785624" y="4715134"/>
            <a:ext cx="462075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/>
              <a:t>А так же выдала значения 1 и последней пар</a:t>
            </a:r>
          </a:p>
        </p:txBody>
      </p: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4DA8198F-6F2B-46E9-8511-0A8684CA6ADB}"/>
              </a:ext>
            </a:extLst>
          </p:cNvPr>
          <p:cNvCxnSpPr/>
          <p:nvPr/>
        </p:nvCxnSpPr>
        <p:spPr>
          <a:xfrm flipH="1">
            <a:off x="2401556" y="5084466"/>
            <a:ext cx="1396721" cy="33159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94BF350F-B761-487D-83AB-E5CEEDA1F79A}"/>
              </a:ext>
            </a:extLst>
          </p:cNvPr>
          <p:cNvCxnSpPr/>
          <p:nvPr/>
        </p:nvCxnSpPr>
        <p:spPr>
          <a:xfrm flipH="1">
            <a:off x="3094892" y="5099576"/>
            <a:ext cx="690732" cy="4484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08899AF-824E-4F51-92E7-4039A9C2C97C}"/>
              </a:ext>
            </a:extLst>
          </p:cNvPr>
          <p:cNvSpPr txBox="1"/>
          <p:nvPr/>
        </p:nvSpPr>
        <p:spPr>
          <a:xfrm>
            <a:off x="6784627" y="5360750"/>
            <a:ext cx="518097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/>
              <a:t>Прокрутим вниз и введем 2-й выбор, если он есть.</a:t>
            </a:r>
          </a:p>
        </p:txBody>
      </p:sp>
    </p:spTree>
    <p:extLst>
      <p:ext uri="{BB962C8B-B14F-4D97-AF65-F5344CB8AC3E}">
        <p14:creationId xmlns:p14="http://schemas.microsoft.com/office/powerpoint/2010/main" val="677945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F9C15E6-E144-4B3C-96F9-35340687BE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8" y="150155"/>
            <a:ext cx="12192000" cy="62562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EBB4077-D6F0-4EF0-A7FF-7CCA3224FB5D}"/>
              </a:ext>
            </a:extLst>
          </p:cNvPr>
          <p:cNvSpPr txBox="1"/>
          <p:nvPr/>
        </p:nvSpPr>
        <p:spPr>
          <a:xfrm>
            <a:off x="4592096" y="1939332"/>
            <a:ext cx="286193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/>
              <a:t>Здесь вбиваем аналогично</a:t>
            </a:r>
          </a:p>
        </p:txBody>
      </p:sp>
    </p:spTree>
    <p:extLst>
      <p:ext uri="{BB962C8B-B14F-4D97-AF65-F5344CB8AC3E}">
        <p14:creationId xmlns:p14="http://schemas.microsoft.com/office/powerpoint/2010/main" val="27105064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49</Words>
  <Application>Microsoft Office PowerPoint</Application>
  <PresentationFormat>Широкоэкранный</PresentationFormat>
  <Paragraphs>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Селевин</dc:creator>
  <cp:lastModifiedBy>Александр Селевин</cp:lastModifiedBy>
  <cp:revision>7</cp:revision>
  <dcterms:created xsi:type="dcterms:W3CDTF">2024-04-12T08:59:53Z</dcterms:created>
  <dcterms:modified xsi:type="dcterms:W3CDTF">2024-04-29T18:29:44Z</dcterms:modified>
</cp:coreProperties>
</file>