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6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105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921E0A-4835-40D4-B293-C70C0E24DC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608D6E9-C2E6-484F-B54F-A45CC8F9C1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BBC1C5C-F97E-4D7E-B66F-2861B04E4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190399-66C5-4357-A527-E5E07F12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7618BE-E802-4427-80EB-4E890D7DE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379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85901A9-B9BB-4684-9B51-93BE280A44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C3051E4-5D33-4853-AB52-9D70ABFB5E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F56B25-A906-4475-9EF6-415EB5C57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7C6868-5A3E-4253-95ED-0F9F27A71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8B04CA-47D9-42BC-AB6E-E2C8B44B5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6497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6FEDADE-0908-4DA6-BEC9-FA4D546D54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F95B4CB-B3E6-49F9-AD8A-791B03FC95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5715B2E-DA06-440B-9BDD-4864FBEAE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6A28C99-D885-4510-974C-50950A457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533BE5E-ABA9-40FA-8E39-25D7448F8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6716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3532A1-FD5C-4DD3-B70D-A3A9122E0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6A0E77-AD82-4FAE-8FE6-520208EED7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8816822-8FCF-46EC-BD4C-BC8379390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5993531-8996-43A6-8F9B-E6422B9640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00A229-16B5-45E5-8C74-CE5DA5D75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49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181453-5C2C-4E99-94E8-8800ADAA2C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FD6DFFF-8B05-4DB5-9429-E9760B3B12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DE2609E-F0FE-452B-8639-93D51FA75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951379-3F3F-4637-BA1E-2EAAFC453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524FC0-261C-4D70-9059-812B77AF3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7427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B19B8D-7135-4B22-BDDE-557D6884AC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B127DB-BA50-41B8-A814-618FC7EC1C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E1CB5A4-4808-46C9-ABB2-4F67AF83DD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7067CE0-5A33-4C60-90E0-7DA3E4B79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AC602C5-6BD3-447E-957E-7B630CF75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5114B56-FFE8-499C-835B-D55CD9A59D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2376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34271-63F1-4189-B511-870705F0D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F98910-0EF2-44B3-A3F7-B921EFA1C7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3B5D2DE-6377-4229-9530-9C67E1EF7B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D14C829-0613-42D9-BD0D-461AFA5061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755D64C-25F7-440E-8AC5-FFF415B7BC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743E5C7-A3AF-4667-B466-1B5C785912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4B02861-761A-49D4-BD77-0E6F1A4DC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6E2A0DC-A24C-404C-9447-0CCEF340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28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96B236-6214-47A0-99B2-E5514A92C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04ACE7-2FD2-4C73-B147-055C11DBE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1F80005-9BB6-478A-B7DC-504373EB2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536BEEF-8FE1-4352-A16E-F087C2DB5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8428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F16B2E6-C5EC-44E0-9621-A07CA47DA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A9E6646-9F52-459F-B68F-EA9DB381AF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9B578FC3-990D-4C18-BBF7-2435F4D8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6676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C70FD3-2325-481F-A0B1-85E20BD5B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95BBA95-1B3A-4072-A8BE-B8182D9EAD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E14B30-1CAB-4DF2-9994-280615DC44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ED4C995-6C17-4E23-B112-2548B2B9B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1CFA3F9-89EE-4C10-AF06-CC61E9B01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EC1B211-458F-4089-AE2F-6F603C519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749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9FA34A-B32B-4E42-A0A2-FE2719527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C2E51231-936D-4212-8CB4-91E6B00CDC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45121B6-D237-4394-ACE8-50BBE2A10B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A94E3E0-E163-4CFF-8574-A8BBF4BF49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F75EE3B-501C-4CC7-A9A6-D106A9726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E0A6B13-CA5C-41B0-8A8E-54BEE2834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7892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37EDC07-2459-4F74-B5FE-DDAEB66C61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099B84D-7233-4007-A0B1-0AF164639C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1864FBA-B923-408F-9A73-20D65A66D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A60DF7-256E-4017-A219-E3D50CECDD92}" type="datetimeFigureOut">
              <a:rPr lang="ru-RU" smtClean="0"/>
              <a:t>30.05.2024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099E17F-926B-4F83-AA59-9F3981D8BB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D66D4EE-3912-49FD-A25A-0D08186222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E83D-9030-4BE4-A3F2-76592A492CC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5379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37D92502-579B-4648-B6C8-C635DB7F09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875478" cy="6858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7B3982A-FD34-49E6-85E9-2CBCC6D7F721}"/>
              </a:ext>
            </a:extLst>
          </p:cNvPr>
          <p:cNvSpPr txBox="1"/>
          <p:nvPr/>
        </p:nvSpPr>
        <p:spPr>
          <a:xfrm>
            <a:off x="386248" y="211015"/>
            <a:ext cx="9822877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ru-RU" dirty="0"/>
              <a:t>Вводим в ячейку справа от номера вопроса значения из бланка ответов от 6 (обычно) до 1 (никогда). Таблица вычислит баллы по всем 3 шкалам и процент от максимально возможного. Выдаст значения набранного балла. И построит график.</a:t>
            </a:r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40C2BEFC-F104-4C66-86B7-E1ED8DEEE797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1175667" y="1134345"/>
            <a:ext cx="4122020" cy="109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0FD72533-DC00-42E2-830A-E5A0D0132B99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2311131" y="1134345"/>
            <a:ext cx="2986556" cy="109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31F2B641-99BB-42E6-81C1-32BB7C03A3FD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3496837" y="1134345"/>
            <a:ext cx="1800850" cy="12873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>
            <a:extLst>
              <a:ext uri="{FF2B5EF4-FFF2-40B4-BE49-F238E27FC236}">
                <a16:creationId xmlns:a16="http://schemas.microsoft.com/office/drawing/2014/main" id="{B83ECCDE-DAA1-4E73-9E12-6AECF68731A7}"/>
              </a:ext>
            </a:extLst>
          </p:cNvPr>
          <p:cNvCxnSpPr>
            <a:cxnSpLocks/>
            <a:stCxn id="3" idx="2"/>
          </p:cNvCxnSpPr>
          <p:nvPr/>
        </p:nvCxnSpPr>
        <p:spPr>
          <a:xfrm flipH="1">
            <a:off x="4682543" y="1134345"/>
            <a:ext cx="615144" cy="109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>
            <a:extLst>
              <a:ext uri="{FF2B5EF4-FFF2-40B4-BE49-F238E27FC236}">
                <a16:creationId xmlns:a16="http://schemas.microsoft.com/office/drawing/2014/main" id="{88914D48-ACAB-4715-8C9E-D566BD74F975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5297687" y="1134345"/>
            <a:ext cx="570560" cy="109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>
            <a:extLst>
              <a:ext uri="{FF2B5EF4-FFF2-40B4-BE49-F238E27FC236}">
                <a16:creationId xmlns:a16="http://schemas.microsoft.com/office/drawing/2014/main" id="{0B39A7C6-0769-4D87-B438-325ECD19374E}"/>
              </a:ext>
            </a:extLst>
          </p:cNvPr>
          <p:cNvCxnSpPr>
            <a:cxnSpLocks/>
            <a:stCxn id="3" idx="2"/>
          </p:cNvCxnSpPr>
          <p:nvPr/>
        </p:nvCxnSpPr>
        <p:spPr>
          <a:xfrm>
            <a:off x="5297687" y="1134345"/>
            <a:ext cx="1625627" cy="1096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>
            <a:extLst>
              <a:ext uri="{FF2B5EF4-FFF2-40B4-BE49-F238E27FC236}">
                <a16:creationId xmlns:a16="http://schemas.microsoft.com/office/drawing/2014/main" id="{5CBDAD0D-60E9-493A-A27A-787678C1D234}"/>
              </a:ext>
            </a:extLst>
          </p:cNvPr>
          <p:cNvCxnSpPr>
            <a:cxnSpLocks/>
          </p:cNvCxnSpPr>
          <p:nvPr/>
        </p:nvCxnSpPr>
        <p:spPr>
          <a:xfrm flipH="1">
            <a:off x="2481943" y="1134345"/>
            <a:ext cx="7727182" cy="229465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>
            <a:extLst>
              <a:ext uri="{FF2B5EF4-FFF2-40B4-BE49-F238E27FC236}">
                <a16:creationId xmlns:a16="http://schemas.microsoft.com/office/drawing/2014/main" id="{4D5AB790-FDE1-4F87-81EF-4612F2EC3312}"/>
              </a:ext>
            </a:extLst>
          </p:cNvPr>
          <p:cNvCxnSpPr>
            <a:cxnSpLocks/>
          </p:cNvCxnSpPr>
          <p:nvPr/>
        </p:nvCxnSpPr>
        <p:spPr>
          <a:xfrm flipH="1">
            <a:off x="5297687" y="1134345"/>
            <a:ext cx="4911438" cy="238257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>
            <a:extLst>
              <a:ext uri="{FF2B5EF4-FFF2-40B4-BE49-F238E27FC236}">
                <a16:creationId xmlns:a16="http://schemas.microsoft.com/office/drawing/2014/main" id="{EB4DB81B-F5C5-4DA2-822B-9C02F75EBC95}"/>
              </a:ext>
            </a:extLst>
          </p:cNvPr>
          <p:cNvCxnSpPr>
            <a:cxnSpLocks/>
          </p:cNvCxnSpPr>
          <p:nvPr/>
        </p:nvCxnSpPr>
        <p:spPr>
          <a:xfrm flipH="1">
            <a:off x="6702249" y="1134345"/>
            <a:ext cx="3506876" cy="381949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053741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43</Words>
  <Application>Microsoft Office PowerPoint</Application>
  <PresentationFormat>Широкоэкранный</PresentationFormat>
  <Paragraphs>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Селевин</dc:creator>
  <cp:lastModifiedBy>Александр Селевин</cp:lastModifiedBy>
  <cp:revision>2</cp:revision>
  <dcterms:created xsi:type="dcterms:W3CDTF">2024-05-30T09:31:04Z</dcterms:created>
  <dcterms:modified xsi:type="dcterms:W3CDTF">2024-05-30T11:31:31Z</dcterms:modified>
</cp:coreProperties>
</file>