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12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BC36B-66F1-438A-B8CC-DA63C25C3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3141AF-B4C4-4969-916C-C31D0A85D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99C45-9986-43C3-8651-CD365AD3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85F224-214C-4C65-9E80-925D130C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D032B8-AFFC-4741-8D59-1E1E0FB42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7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FB188-B1E7-469C-AAE3-9B74DF34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4C9DDD-6944-4277-AEEE-C48F14E1D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135402-B1E2-4CDC-9630-9A0E8D38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E5BC46-8B70-448D-B8FD-79382F35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D1CEA8-04C6-4303-83E4-4351A1B2D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1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9C9AA5-47A7-466B-9A41-7D3A0C25F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4D26AF-6160-4A8F-9945-07028065F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DE8993-72EF-4021-8BDA-2880491FD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A67063-167D-4F3F-966E-D54E06FC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E57EE8-AA70-48EF-A177-60DF584A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92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96333-5ABF-45AA-81AD-03B0225D3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0B306-26E5-4298-842A-0E664B79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4EC1CE-993B-4BBD-A346-DEB581AA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D175A5-4DA6-442C-9DEC-D1BD66A30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144C6D-D4AA-4A94-A14B-6178767F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6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306D6-F64A-4EEE-9EC3-0F9EFAE0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7C5252-B1CC-4DD0-9771-7910511B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67F4D7-3E84-47E5-8BC9-329B08753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50831D-2B50-4DE6-B740-F1AE173D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278927-C9C3-4028-B3CC-DDC2E39F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98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3627F-9F02-4177-9BF0-85A453C9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BDDC1C-BACB-4BD5-8FCD-BF95F6F06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9C0717-410B-4D85-8255-6E883AAE7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C41BD3-0C29-4394-A7F4-58842E4D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B6400E-5F4D-46D0-86A1-800E7430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3E18AC-523E-4225-800B-05900812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0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BD162B-4C7F-4BDA-B3A0-9BFCB30A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DC4339-BC8B-40FA-96A7-E90CDB780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E07002-673D-4985-B15C-1A4F81FE4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8587D9-2583-472A-9EA4-58125328C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1A2C20-57DA-428F-A887-91D4306B6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FB2508-B84F-4BCD-AA6E-7A644A05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4AD2A0-43F1-4386-9718-4AAFE58F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B349E8-053F-42AC-A237-894F899DB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30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CFD95-6EE5-456E-A7A2-F727F237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D7BC9D-0AE2-4C8C-B74B-27429A34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E310BE-E276-4489-987B-5E15F7F1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419926-3640-449E-A709-66380F8E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4D6F9BD-9F2B-4446-8DA9-560C3232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E05659-A8D1-4679-A5A5-6E132EDD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7C5029-23E5-43CC-AD89-18D5ECCB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20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73D02-84F2-411A-9A03-E889F857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D8A6B-EBE9-456C-866D-84186989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3B85AA-BA2B-44C2-B102-E87459AE7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A797A8-9349-4385-94BF-E12042CB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60E94-7626-4C01-B50C-501266CB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197FE5-AC26-4581-A4FE-BA9689B3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99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401AC-7CDB-4C49-B984-4578A965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9CC9B6-74C0-4830-ACDC-6E848D5F3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10921D-A46E-42B0-BB46-86F3AFB15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00AE27-8C6F-4A51-9C0F-81913938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F511AD-7381-446D-8C91-90FC2285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A6C62B-96E7-405D-82BC-88F9C5E4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1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CA9C7-F7A7-41D2-9CC5-20DDF732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BDD9C3-B90B-4672-A761-CF015D202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BA6A02-1A9D-4611-9734-073D649CA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12F6-D2F7-419D-9023-143E9F3FE6F1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D2A77C-0FC9-45F1-8BC8-7F0201C2D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6A3969-F0D3-445B-8A94-C756AA161F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5A30E-0242-4BE6-AA9F-941668C336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99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B68B332-0A84-4FDB-BD0C-A21627FEF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312"/>
            <a:ext cx="12192000" cy="67413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3E2262-75B8-4B66-8A8F-2EA484EF32D0}"/>
              </a:ext>
            </a:extLst>
          </p:cNvPr>
          <p:cNvSpPr txBox="1"/>
          <p:nvPr/>
        </p:nvSpPr>
        <p:spPr>
          <a:xfrm>
            <a:off x="1185368" y="532563"/>
            <a:ext cx="77673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Заполняем ячейки, справа от номера вопроса, значениями из бланка ответов, Очень верно -5 до Совсем неверно – 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58541-3FD7-4F93-A32B-991F065DA7A3}"/>
              </a:ext>
            </a:extLst>
          </p:cNvPr>
          <p:cNvSpPr txBox="1"/>
          <p:nvPr/>
        </p:nvSpPr>
        <p:spPr>
          <a:xfrm>
            <a:off x="7376845" y="2034960"/>
            <a:ext cx="504304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Таблица высчитывает баллы и проценты</a:t>
            </a:r>
          </a:p>
          <a:p>
            <a:r>
              <a:rPr lang="ru-RU" dirty="0"/>
              <a:t> по отношению к максимально возможному</a:t>
            </a:r>
          </a:p>
          <a:p>
            <a:r>
              <a:rPr lang="ru-RU" dirty="0"/>
              <a:t> по всем 5-ти шкалам. А также дает расшифровку</a:t>
            </a:r>
          </a:p>
          <a:p>
            <a:r>
              <a:rPr lang="ru-RU" dirty="0"/>
              <a:t> к каждой из временных перспектив.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D6BE1C45-2D20-4856-B168-710E2ECE305A}"/>
              </a:ext>
            </a:extLst>
          </p:cNvPr>
          <p:cNvCxnSpPr>
            <a:stCxn id="4" idx="2"/>
          </p:cNvCxnSpPr>
          <p:nvPr/>
        </p:nvCxnSpPr>
        <p:spPr>
          <a:xfrm flipH="1">
            <a:off x="1185368" y="1178894"/>
            <a:ext cx="3883688" cy="1276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DFFD4D1D-9F9E-4725-ACA9-6A6F937789F3}"/>
              </a:ext>
            </a:extLst>
          </p:cNvPr>
          <p:cNvCxnSpPr>
            <a:stCxn id="4" idx="2"/>
          </p:cNvCxnSpPr>
          <p:nvPr/>
        </p:nvCxnSpPr>
        <p:spPr>
          <a:xfrm flipH="1">
            <a:off x="2352782" y="1178894"/>
            <a:ext cx="2716274" cy="128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1A788500-7CB8-4F8E-8544-E059FA157C24}"/>
              </a:ext>
            </a:extLst>
          </p:cNvPr>
          <p:cNvCxnSpPr/>
          <p:nvPr/>
        </p:nvCxnSpPr>
        <p:spPr>
          <a:xfrm flipH="1">
            <a:off x="3431569" y="1173757"/>
            <a:ext cx="1637487" cy="1281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C8D1C7E-D1E4-424F-9CC8-8EFB090ED1CF}"/>
              </a:ext>
            </a:extLst>
          </p:cNvPr>
          <p:cNvCxnSpPr>
            <a:stCxn id="4" idx="2"/>
          </p:cNvCxnSpPr>
          <p:nvPr/>
        </p:nvCxnSpPr>
        <p:spPr>
          <a:xfrm flipH="1">
            <a:off x="4613097" y="1178894"/>
            <a:ext cx="455959" cy="1276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8CEEBC2-8D50-4047-9B10-1B9B64E0592C}"/>
              </a:ext>
            </a:extLst>
          </p:cNvPr>
          <p:cNvCxnSpPr>
            <a:stCxn id="4" idx="2"/>
          </p:cNvCxnSpPr>
          <p:nvPr/>
        </p:nvCxnSpPr>
        <p:spPr>
          <a:xfrm>
            <a:off x="5069056" y="1178894"/>
            <a:ext cx="756391" cy="128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17717651-2287-41EE-91D0-F9E45F6C92A2}"/>
              </a:ext>
            </a:extLst>
          </p:cNvPr>
          <p:cNvCxnSpPr>
            <a:stCxn id="4" idx="2"/>
          </p:cNvCxnSpPr>
          <p:nvPr/>
        </p:nvCxnSpPr>
        <p:spPr>
          <a:xfrm>
            <a:off x="5069056" y="1178894"/>
            <a:ext cx="1563648" cy="128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57638B5-B94F-4FD6-AF39-3F390DC27968}"/>
              </a:ext>
            </a:extLst>
          </p:cNvPr>
          <p:cNvCxnSpPr>
            <a:stCxn id="5" idx="2"/>
          </p:cNvCxnSpPr>
          <p:nvPr/>
        </p:nvCxnSpPr>
        <p:spPr>
          <a:xfrm flipH="1">
            <a:off x="2280863" y="3235289"/>
            <a:ext cx="7617506" cy="19223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1B5E9739-F02C-4DB8-B35A-2FCA86783498}"/>
              </a:ext>
            </a:extLst>
          </p:cNvPr>
          <p:cNvCxnSpPr>
            <a:stCxn id="5" idx="2"/>
          </p:cNvCxnSpPr>
          <p:nvPr/>
        </p:nvCxnSpPr>
        <p:spPr>
          <a:xfrm flipH="1">
            <a:off x="3308279" y="3235289"/>
            <a:ext cx="6590090" cy="21278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E5C7F21-4F17-4BAD-A313-AE347EB56BC2}"/>
              </a:ext>
            </a:extLst>
          </p:cNvPr>
          <p:cNvCxnSpPr>
            <a:stCxn id="5" idx="2"/>
          </p:cNvCxnSpPr>
          <p:nvPr/>
        </p:nvCxnSpPr>
        <p:spPr>
          <a:xfrm flipH="1">
            <a:off x="8126858" y="3235289"/>
            <a:ext cx="1771511" cy="20559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EDBE44C-12A8-4F24-AB09-C83DC090C8A5}"/>
              </a:ext>
            </a:extLst>
          </p:cNvPr>
          <p:cNvSpPr txBox="1"/>
          <p:nvPr/>
        </p:nvSpPr>
        <p:spPr>
          <a:xfrm>
            <a:off x="10252424" y="3299546"/>
            <a:ext cx="19130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Крутим колесико </a:t>
            </a:r>
          </a:p>
          <a:p>
            <a:r>
              <a:rPr lang="ru-RU" dirty="0"/>
              <a:t>мыши вниз</a:t>
            </a:r>
          </a:p>
        </p:txBody>
      </p:sp>
    </p:spTree>
    <p:extLst>
      <p:ext uri="{BB962C8B-B14F-4D97-AF65-F5344CB8AC3E}">
        <p14:creationId xmlns:p14="http://schemas.microsoft.com/office/powerpoint/2010/main" val="127613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B0ABB52-E98A-4451-9403-496012EB8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1" y="0"/>
            <a:ext cx="1213993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953F32-BBB2-48AF-8633-E62399778D2C}"/>
              </a:ext>
            </a:extLst>
          </p:cNvPr>
          <p:cNvSpPr txBox="1"/>
          <p:nvPr/>
        </p:nvSpPr>
        <p:spPr>
          <a:xfrm>
            <a:off x="3102796" y="626724"/>
            <a:ext cx="367767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Построен график по всем 5 шкалам</a:t>
            </a:r>
          </a:p>
        </p:txBody>
      </p:sp>
    </p:spTree>
    <p:extLst>
      <p:ext uri="{BB962C8B-B14F-4D97-AF65-F5344CB8AC3E}">
        <p14:creationId xmlns:p14="http://schemas.microsoft.com/office/powerpoint/2010/main" val="3668268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61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Селевин</dc:creator>
  <cp:lastModifiedBy>Александр Селевин</cp:lastModifiedBy>
  <cp:revision>3</cp:revision>
  <dcterms:created xsi:type="dcterms:W3CDTF">2024-05-30T11:43:53Z</dcterms:created>
  <dcterms:modified xsi:type="dcterms:W3CDTF">2024-05-30T12:00:08Z</dcterms:modified>
</cp:coreProperties>
</file>